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42" r:id="rId3"/>
    <p:sldId id="257" r:id="rId4"/>
    <p:sldId id="258" r:id="rId5"/>
    <p:sldId id="348" r:id="rId6"/>
    <p:sldId id="349" r:id="rId7"/>
    <p:sldId id="351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EB22F5E-3BB8-4A7A-A42D-61AD672E24E7}">
          <p14:sldIdLst>
            <p14:sldId id="256"/>
            <p14:sldId id="342"/>
            <p14:sldId id="257"/>
            <p14:sldId id="258"/>
            <p14:sldId id="348"/>
            <p14:sldId id="349"/>
            <p14:sldId id="351"/>
            <p14:sldId id="260"/>
            <p14:sldId id="261"/>
            <p14:sldId id="262"/>
            <p14:sldId id="339"/>
            <p14:sldId id="265"/>
            <p14:sldId id="267"/>
            <p14:sldId id="268"/>
            <p14:sldId id="263"/>
            <p14:sldId id="272"/>
            <p14:sldId id="309"/>
            <p14:sldId id="337"/>
            <p14:sldId id="3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000066"/>
    <a:srgbClr val="F65E0A"/>
    <a:srgbClr val="8DC6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008FF-A9D0-451E-8740-C06EB277DAA7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06875-39A4-4DA2-9CAA-F1E10FFB8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22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4DF-63A3-4C78-AEA3-21E386568FA7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65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F632-AB67-4BFF-B740-3DB80E5D9D81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46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07A0-E3A1-4B14-8AFD-149757EEDA13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7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8E80-C28E-475D-9B0B-E3ECB6095CDA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40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5872-029A-4AC9-A5CA-6C0448213A3E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10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91A8-7F8D-4A5A-BD53-9547BF030809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20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A4BA-2199-4027-9F36-665321595F64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16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33B2-249F-4456-90B9-F367A2EFA2CF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51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950-3A51-46F6-82D0-97ACE5F0B8AB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05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086D-D756-4CAA-94B7-3348D450A30E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57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08E-8A66-4FAF-8A67-F137A699FE2F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67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DEA6-DE5A-4AC4-B7A7-F12A50BB97B6}" type="datetime1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0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Что за праздник Новый год?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7" name="Picture 3" descr="C:\Documents and Settings\1\Мои документы\картинки Ёлка\Ёлка и камин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412776"/>
            <a:ext cx="6882354" cy="4082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043608" y="5733256"/>
            <a:ext cx="6984776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учитель-логопед  ГБОУ «СОШ № 854 отделение для детей с ограниченными возможностями здоровья»  г.Москва  </a:t>
            </a:r>
            <a:r>
              <a:rPr lang="ru-RU" sz="20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Бабушкина Т. Г.</a:t>
            </a:r>
            <a:endParaRPr lang="ru-RU" sz="2000" b="1" i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8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700" dirty="0" smtClean="0">
                <a:latin typeface="Constantia" pitchFamily="18" charset="0"/>
              </a:rPr>
              <a:t>Новый </a:t>
            </a:r>
            <a:r>
              <a:rPr lang="ru-RU" sz="2700" dirty="0">
                <a:latin typeface="Constantia" pitchFamily="18" charset="0"/>
              </a:rPr>
              <a:t>Год!  </a:t>
            </a:r>
            <a:r>
              <a:rPr lang="ru-RU" sz="2700" dirty="0" smtClean="0">
                <a:latin typeface="Constantia" pitchFamily="18" charset="0"/>
              </a:rPr>
              <a:t>Его </a:t>
            </a:r>
            <a:r>
              <a:rPr lang="ru-RU" sz="2700" dirty="0">
                <a:latin typeface="Constantia" pitchFamily="18" charset="0"/>
              </a:rPr>
              <a:t>с </a:t>
            </a:r>
            <a:r>
              <a:rPr lang="ru-RU" sz="2700" dirty="0" smtClean="0">
                <a:latin typeface="Constantia" pitchFamily="18" charset="0"/>
              </a:rPr>
              <a:t>нетерпением ждут </a:t>
            </a:r>
            <a:r>
              <a:rPr lang="ru-RU" sz="2700" dirty="0">
                <a:latin typeface="Constantia" pitchFamily="18" charset="0"/>
              </a:rPr>
              <a:t>  дети и взрослые. </a:t>
            </a:r>
            <a:br>
              <a:rPr lang="ru-RU" sz="2700" dirty="0">
                <a:latin typeface="Constantia" pitchFamily="18" charset="0"/>
              </a:rPr>
            </a:br>
            <a:r>
              <a:rPr lang="ru-RU" sz="2700" dirty="0">
                <a:latin typeface="Constantia" pitchFamily="18" charset="0"/>
              </a:rPr>
              <a:t>Новый Год! </a:t>
            </a:r>
            <a:r>
              <a:rPr lang="ru-RU" sz="2700" dirty="0" smtClean="0">
                <a:latin typeface="Constantia" pitchFamily="18" charset="0"/>
              </a:rPr>
              <a:t>Это </a:t>
            </a:r>
            <a:r>
              <a:rPr lang="ru-RU" sz="2700" dirty="0">
                <a:latin typeface="Constantia" pitchFamily="18" charset="0"/>
              </a:rPr>
              <a:t>сказочный праздник, радость, веселье, отличное  </a:t>
            </a:r>
            <a:r>
              <a:rPr lang="ru-RU" sz="2700" dirty="0" smtClean="0">
                <a:latin typeface="Constantia" pitchFamily="18" charset="0"/>
              </a:rPr>
              <a:t>настроение</a:t>
            </a:r>
            <a:r>
              <a:rPr lang="ru-RU" sz="2700" dirty="0">
                <a:latin typeface="Constantia" pitchFamily="18" charset="0"/>
              </a:rPr>
              <a:t/>
            </a:r>
            <a:br>
              <a:rPr lang="ru-RU" sz="2700" dirty="0">
                <a:latin typeface="Constantia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 descr="C:\Documents and Settings\1\Мои документы\картинки Ёлка\Нарядная ё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45638" cy="48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565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744416" cy="561662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nstantia" pitchFamily="18" charset="0"/>
              </a:rPr>
              <a:t>А </a:t>
            </a:r>
            <a:r>
              <a:rPr lang="ru-RU" sz="3200" dirty="0">
                <a:latin typeface="Constantia" pitchFamily="18" charset="0"/>
              </a:rPr>
              <a:t>главная героиня этого торжества – </a:t>
            </a:r>
            <a:r>
              <a:rPr lang="ru-RU" sz="3200" dirty="0" smtClean="0">
                <a:latin typeface="Constantia" pitchFamily="18" charset="0"/>
              </a:rPr>
              <a:t>пушистая ель</a:t>
            </a:r>
            <a:r>
              <a:rPr lang="ru-RU" sz="3200" dirty="0">
                <a:latin typeface="Constantia" pitchFamily="18" charset="0"/>
              </a:rPr>
              <a:t>, украшенная   </a:t>
            </a:r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разноцветными</a:t>
            </a:r>
            <a:r>
              <a:rPr lang="ru-RU" sz="3200" dirty="0">
                <a:latin typeface="Constantia" pitchFamily="18" charset="0"/>
              </a:rPr>
              <a:t>  </a:t>
            </a:r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шарами</a:t>
            </a:r>
            <a:r>
              <a:rPr lang="ru-RU" sz="3200" dirty="0">
                <a:latin typeface="Constantia" pitchFamily="18" charset="0"/>
              </a:rPr>
              <a:t>, гирляндами  и  блестящей </a:t>
            </a:r>
            <a:r>
              <a:rPr lang="ru-RU" sz="3200" dirty="0" smtClean="0">
                <a:latin typeface="Constantia" pitchFamily="18" charset="0"/>
              </a:rPr>
              <a:t>мишурой</a:t>
            </a:r>
            <a:endParaRPr lang="ru-RU" sz="3200" dirty="0">
              <a:latin typeface="Constantia" pitchFamily="18" charset="0"/>
            </a:endParaRPr>
          </a:p>
          <a:p>
            <a:r>
              <a:rPr lang="ru-RU" sz="3200" dirty="0">
                <a:latin typeface="Constantia" pitchFamily="18" charset="0"/>
              </a:rPr>
              <a:t> </a:t>
            </a:r>
            <a:endParaRPr lang="ru-RU" sz="3200" dirty="0" smtClean="0">
              <a:latin typeface="Constantia" pitchFamily="18" charset="0"/>
            </a:endParaRPr>
          </a:p>
        </p:txBody>
      </p:sp>
      <p:pic>
        <p:nvPicPr>
          <p:cNvPr id="2050" name="Picture 2" descr="C:\Documents and Settings\1\Мои документы\картинки Ёлка\Ёлочка картин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3944997" cy="5853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67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Откуда пришёл обычай  устанавливать в доме и наряжать новогоднюю ёлку?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554" y="1498460"/>
            <a:ext cx="346535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Древние </a:t>
            </a:r>
            <a:r>
              <a:rPr lang="ru-RU" dirty="0" smtClean="0">
                <a:latin typeface="Constantia" pitchFamily="18" charset="0"/>
              </a:rPr>
              <a:t>люди</a:t>
            </a: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считали</a:t>
            </a:r>
            <a:r>
              <a:rPr lang="ru-RU" dirty="0">
                <a:latin typeface="Constantia" pitchFamily="18" charset="0"/>
              </a:rPr>
              <a:t>, что </a:t>
            </a:r>
            <a:r>
              <a:rPr lang="ru-RU" dirty="0" smtClean="0">
                <a:latin typeface="Constantia" pitchFamily="18" charset="0"/>
              </a:rPr>
              <a:t>деревья – </a:t>
            </a: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живые</a:t>
            </a:r>
            <a:r>
              <a:rPr lang="ru-RU" dirty="0">
                <a:latin typeface="Constantia" pitchFamily="18" charset="0"/>
              </a:rPr>
              <a:t>, и они  могут чувствовать, могут </a:t>
            </a:r>
            <a:endParaRPr lang="ru-RU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творить </a:t>
            </a:r>
            <a:r>
              <a:rPr lang="ru-RU" dirty="0">
                <a:latin typeface="Constantia" pitchFamily="18" charset="0"/>
              </a:rPr>
              <a:t>добро и </a:t>
            </a:r>
            <a:r>
              <a:rPr lang="ru-RU" dirty="0" smtClean="0">
                <a:latin typeface="Constantia" pitchFamily="18" charset="0"/>
              </a:rPr>
              <a:t>зло. Поэтому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smtClean="0">
                <a:latin typeface="Constantia" pitchFamily="18" charset="0"/>
              </a:rPr>
              <a:t> чтобы </a:t>
            </a: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задобрить </a:t>
            </a:r>
            <a:r>
              <a:rPr lang="ru-RU" dirty="0">
                <a:latin typeface="Constantia" pitchFamily="18" charset="0"/>
              </a:rPr>
              <a:t>их </a:t>
            </a:r>
            <a:r>
              <a:rPr lang="ru-RU" dirty="0" smtClean="0">
                <a:latin typeface="Constantia" pitchFamily="18" charset="0"/>
              </a:rPr>
              <a:t> и </a:t>
            </a: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получать </a:t>
            </a:r>
            <a:r>
              <a:rPr lang="ru-RU" dirty="0">
                <a:latin typeface="Constantia" pitchFamily="18" charset="0"/>
              </a:rPr>
              <a:t>от них </a:t>
            </a:r>
            <a:endParaRPr lang="ru-RU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помощь</a:t>
            </a:r>
            <a:r>
              <a:rPr lang="ru-RU" dirty="0">
                <a:latin typeface="Constantia" pitchFamily="18" charset="0"/>
              </a:rPr>
              <a:t>, во всём </a:t>
            </a:r>
          </a:p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мире стали  украшать </a:t>
            </a:r>
          </a:p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разные деревья  к </a:t>
            </a:r>
          </a:p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празднику</a:t>
            </a:r>
            <a:endParaRPr lang="ru-RU" dirty="0">
              <a:latin typeface="Constantia" pitchFamily="18" charset="0"/>
            </a:endParaRPr>
          </a:p>
          <a:p>
            <a:pPr marL="0" indent="0"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3074" name="Picture 2" descr="C:\Documents and Settings\1\Мои документы\картинки Ёлка\Ёлка  в старину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5616623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95536" y="57332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Constantia" pitchFamily="18" charset="0"/>
              </a:rPr>
              <a:t>Позднее </a:t>
            </a:r>
            <a:r>
              <a:rPr lang="ru-RU" sz="3100" dirty="0" smtClean="0">
                <a:latin typeface="Constantia" pitchFamily="18" charset="0"/>
              </a:rPr>
              <a:t> единственным  деревом  </a:t>
            </a:r>
            <a:r>
              <a:rPr lang="ru-RU" sz="3100" dirty="0">
                <a:latin typeface="Constantia" pitchFamily="18" charset="0"/>
              </a:rPr>
              <a:t>стала </a:t>
            </a:r>
            <a:r>
              <a:rPr lang="ru-RU" sz="3100" dirty="0" smtClean="0">
                <a:latin typeface="Constantia" pitchFamily="18" charset="0"/>
              </a:rPr>
              <a:t> ель. Люди  сначала  не  </a:t>
            </a:r>
            <a:r>
              <a:rPr lang="ru-RU" sz="3100" dirty="0">
                <a:latin typeface="Constantia" pitchFamily="18" charset="0"/>
              </a:rPr>
              <a:t>рубили  деревья</a:t>
            </a:r>
            <a:r>
              <a:rPr lang="ru-RU" sz="3100" dirty="0" smtClean="0">
                <a:latin typeface="Constantia" pitchFamily="18" charset="0"/>
              </a:rPr>
              <a:t>. </a:t>
            </a:r>
            <a:br>
              <a:rPr lang="ru-RU" sz="3100" dirty="0" smtClean="0">
                <a:latin typeface="Constantia" pitchFamily="18" charset="0"/>
              </a:rPr>
            </a:br>
            <a:r>
              <a:rPr lang="ru-RU" sz="3100" dirty="0" smtClean="0">
                <a:latin typeface="Constantia" pitchFamily="18" charset="0"/>
              </a:rPr>
              <a:t> </a:t>
            </a:r>
            <a:r>
              <a:rPr lang="ru-RU" sz="3100" dirty="0">
                <a:latin typeface="Constantia" pitchFamily="18" charset="0"/>
              </a:rPr>
              <a:t>Они выбирали </a:t>
            </a:r>
            <a:r>
              <a:rPr lang="ru-RU" sz="3100" dirty="0" smtClean="0">
                <a:latin typeface="Constantia" pitchFamily="18" charset="0"/>
              </a:rPr>
              <a:t> в  лесу  высокую  </a:t>
            </a:r>
            <a:r>
              <a:rPr lang="ru-RU" sz="3100" dirty="0">
                <a:latin typeface="Constantia" pitchFamily="18" charset="0"/>
              </a:rPr>
              <a:t>красивую </a:t>
            </a:r>
            <a:r>
              <a:rPr lang="ru-RU" sz="3100" dirty="0" smtClean="0">
                <a:latin typeface="Constantia" pitchFamily="18" charset="0"/>
              </a:rPr>
              <a:t> ель  </a:t>
            </a:r>
            <a:r>
              <a:rPr lang="ru-RU" sz="3100" dirty="0">
                <a:latin typeface="Constantia" pitchFamily="18" charset="0"/>
              </a:rPr>
              <a:t>и украшали её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7" descr="C:\Documents and Settings\1\Мои документы\картинки Ёлка\Лес и Ё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45" y="1916832"/>
            <a:ext cx="5073543" cy="44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0609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nstantia" pitchFamily="18" charset="0"/>
              </a:rPr>
              <a:t>А  в  новогоднюю  ночь  люди  </a:t>
            </a:r>
            <a:r>
              <a:rPr lang="ru-RU" sz="2800" dirty="0">
                <a:latin typeface="Constantia" pitchFamily="18" charset="0"/>
              </a:rPr>
              <a:t>шли </a:t>
            </a:r>
            <a:r>
              <a:rPr lang="ru-RU" sz="2800" dirty="0" smtClean="0">
                <a:latin typeface="Constantia" pitchFamily="18" charset="0"/>
              </a:rPr>
              <a:t> к  этому нарядному  </a:t>
            </a:r>
            <a:r>
              <a:rPr lang="ru-RU" sz="2800" dirty="0">
                <a:latin typeface="Constantia" pitchFamily="18" charset="0"/>
              </a:rPr>
              <a:t>дереву </a:t>
            </a:r>
            <a:r>
              <a:rPr lang="ru-RU" sz="2800" dirty="0" smtClean="0">
                <a:latin typeface="Constantia" pitchFamily="18" charset="0"/>
              </a:rPr>
              <a:t> и  </a:t>
            </a:r>
            <a:r>
              <a:rPr lang="ru-RU" sz="2800" dirty="0">
                <a:latin typeface="Constantia" pitchFamily="18" charset="0"/>
              </a:rPr>
              <a:t>здесь </a:t>
            </a:r>
            <a:r>
              <a:rPr lang="ru-RU" sz="2800" dirty="0" smtClean="0">
                <a:latin typeface="Constantia" pitchFamily="18" charset="0"/>
              </a:rPr>
              <a:t> в  </a:t>
            </a:r>
            <a:r>
              <a:rPr lang="ru-RU" sz="2800" dirty="0">
                <a:latin typeface="Constantia" pitchFamily="18" charset="0"/>
              </a:rPr>
              <a:t>лесу  жгли </a:t>
            </a:r>
            <a:r>
              <a:rPr lang="ru-RU" sz="2800" dirty="0" smtClean="0">
                <a:latin typeface="Constantia" pitchFamily="18" charset="0"/>
              </a:rPr>
              <a:t> возле  него  костры</a:t>
            </a:r>
            <a:r>
              <a:rPr lang="ru-RU" sz="2800" dirty="0">
                <a:latin typeface="Constantia" pitchFamily="18" charset="0"/>
              </a:rPr>
              <a:t>, </a:t>
            </a:r>
            <a:r>
              <a:rPr lang="ru-RU" sz="2800" dirty="0" smtClean="0">
                <a:latin typeface="Constantia" pitchFamily="18" charset="0"/>
              </a:rPr>
              <a:t> плясали  и  </a:t>
            </a:r>
            <a:r>
              <a:rPr lang="ru-RU" sz="2800" dirty="0">
                <a:latin typeface="Constantia" pitchFamily="18" charset="0"/>
              </a:rPr>
              <a:t>веселились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170" name="Picture 2" descr="C:\Documents and Settings\1\Мои документы\картинки Ёлка\Танцы у ё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61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76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Constantia" pitchFamily="18" charset="0"/>
              </a:rPr>
              <a:t>Позднее ель начали срубать и  перевозить в </a:t>
            </a:r>
            <a:r>
              <a:rPr lang="ru-RU" sz="3200" dirty="0" smtClean="0">
                <a:latin typeface="Constantia" pitchFamily="18" charset="0"/>
              </a:rPr>
              <a:t>город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C:\Documents and Settings\1\Мои документы\картинки Ёлка\Срубили ёлк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60648"/>
            <a:ext cx="7920880" cy="137869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Здесь её устанавливали на площади и  </a:t>
            </a:r>
            <a:r>
              <a:rPr lang="ru-RU" sz="3200" dirty="0">
                <a:latin typeface="Constantia" pitchFamily="18" charset="0"/>
              </a:rPr>
              <a:t>украшали </a:t>
            </a:r>
            <a:r>
              <a:rPr lang="ru-RU" sz="3200" dirty="0" smtClean="0">
                <a:latin typeface="Constantia" pitchFamily="18" charset="0"/>
              </a:rPr>
              <a:t> яблоками  и орехами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5122" name="Picture 2" descr="C:\Documents and Settings\1\Мои документы\картинки Ёлка\Старый город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brigh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1988840"/>
            <a:ext cx="6696744" cy="4462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latin typeface="Constantia" pitchFamily="18" charset="0"/>
              </a:rPr>
              <a:t>Постепенно люди стали  приносить ёлочки в дома и здесь уже их украшать </a:t>
            </a:r>
            <a:br>
              <a:rPr lang="ru-RU" sz="3100" dirty="0" smtClean="0">
                <a:latin typeface="Constantia" pitchFamily="18" charset="0"/>
              </a:rPr>
            </a:br>
            <a:r>
              <a:rPr lang="ru-RU" sz="3100" dirty="0" smtClean="0">
                <a:latin typeface="Constantia" pitchFamily="18" charset="0"/>
              </a:rPr>
              <a:t/>
            </a:r>
            <a:br>
              <a:rPr lang="ru-RU" sz="3100" dirty="0" smtClean="0">
                <a:latin typeface="Constantia" pitchFamily="18" charset="0"/>
              </a:rPr>
            </a:br>
            <a:endParaRPr lang="ru-RU" sz="3100" dirty="0">
              <a:latin typeface="Constantia" pitchFamily="18" charset="0"/>
            </a:endParaRPr>
          </a:p>
        </p:txBody>
      </p:sp>
      <p:pic>
        <p:nvPicPr>
          <p:cNvPr id="6146" name="Picture 2" descr="C:\Documents and Settings\1\Мои документы\картинки Ёлка\Старина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2636912"/>
            <a:ext cx="5112568" cy="3717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7" name="Picture 3" descr="C:\Documents and Settings\1\Мои документы\картинки Ёлка\Украсим ёлк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536504" cy="3888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3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866</TotalTime>
  <Words>130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за праздник Новый год?</vt:lpstr>
      <vt:lpstr>   Новый Год!  Его с нетерпением ждут   дети и взрослые.  Новый Год! Это сказочный праздник, радость, веселье, отличное  настроение  </vt:lpstr>
      <vt:lpstr>Слайд 3</vt:lpstr>
      <vt:lpstr>  Откуда пришёл обычай  устанавливать в доме и наряжать новогоднюю ёлку? </vt:lpstr>
      <vt:lpstr>Позднее  единственным  деревом  стала  ель. Люди  сначала  не  рубили  деревья.   Они выбирали  в  лесу  высокую  красивую  ель  и украшали её </vt:lpstr>
      <vt:lpstr>А  в  новогоднюю  ночь  люди  шли  к  этому нарядному  дереву  и  здесь  в  лесу  жгли  возле  него  костры,  плясали  и  веселились</vt:lpstr>
      <vt:lpstr>Позднее ель начали срубать и  перевозить в город</vt:lpstr>
      <vt:lpstr>Слайд 8</vt:lpstr>
      <vt:lpstr>  Постепенно люди стали  приносить ёлочки в дома и здесь уже их украшать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праздник Новый год?</dc:title>
  <dc:creator>1</dc:creator>
  <cp:lastModifiedBy>ШКОЛА</cp:lastModifiedBy>
  <cp:revision>69</cp:revision>
  <dcterms:created xsi:type="dcterms:W3CDTF">2013-03-03T18:34:16Z</dcterms:created>
  <dcterms:modified xsi:type="dcterms:W3CDTF">2015-06-18T10:13:02Z</dcterms:modified>
</cp:coreProperties>
</file>